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342" y="404878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smtClean="0">
                <a:latin typeface="Kristen ITC" pitchFamily="66" charset="0"/>
              </a:rPr>
              <a:t> 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read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write</a:t>
            </a:r>
            <a:r>
              <a:rPr lang="fr-FR" sz="2800" dirty="0" smtClean="0">
                <a:latin typeface="Kristen ITC" pitchFamily="66" charset="0"/>
              </a:rPr>
              <a:t>,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2667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342" y="4959928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and </a:t>
            </a:r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–</a:t>
            </a:r>
            <a:r>
              <a:rPr lang="fr-FR" sz="2800" dirty="0" err="1" smtClean="0">
                <a:latin typeface="Kristen ITC" pitchFamily="66" charset="0"/>
              </a:rPr>
              <a:t>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342" y="6019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Point out </a:t>
            </a:r>
            <a:r>
              <a:rPr lang="fr-FR" sz="2800" dirty="0" err="1" smtClean="0">
                <a:latin typeface="Kristen ITC" pitchFamily="66" charset="0"/>
              </a:rPr>
              <a:t>specific</a:t>
            </a:r>
            <a:r>
              <a:rPr lang="fr-FR" sz="2800" dirty="0" smtClean="0">
                <a:latin typeface="Kristen ITC" pitchFamily="66" charset="0"/>
              </a:rPr>
              <a:t> people and </a:t>
            </a:r>
            <a:r>
              <a:rPr lang="fr-FR" sz="2800" smtClean="0">
                <a:latin typeface="Kristen ITC" pitchFamily="66" charset="0"/>
              </a:rPr>
              <a:t>things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40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56</cp:revision>
  <dcterms:created xsi:type="dcterms:W3CDTF">2011-09-14T23:22:57Z</dcterms:created>
  <dcterms:modified xsi:type="dcterms:W3CDTF">2012-02-23T17:20:18Z</dcterms:modified>
</cp:coreProperties>
</file>